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68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B7B"/>
    <a:srgbClr val="31FF31"/>
    <a:srgbClr val="09FF32"/>
    <a:srgbClr val="FF3131"/>
    <a:srgbClr val="09FF15"/>
    <a:srgbClr val="FF5D5D"/>
    <a:srgbClr val="FF7F75"/>
    <a:srgbClr val="B02B3B"/>
    <a:srgbClr val="005B90"/>
    <a:srgbClr val="378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100" d="100"/>
          <a:sy n="100" d="100"/>
        </p:scale>
        <p:origin x="4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0F805-35C8-4CD1-A82F-755A309109D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45777-757F-439A-9009-8DAA1F0722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950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0.png"/><Relationship Id="rId12" Type="http://schemas.openxmlformats.org/officeDocument/2006/relationships/image" Target="../media/image1940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11" Type="http://schemas.openxmlformats.org/officeDocument/2006/relationships/image" Target="../media/image1930.png"/><Relationship Id="rId24" Type="http://schemas.openxmlformats.org/officeDocument/2006/relationships/image" Target="../media/image206.png"/><Relationship Id="rId5" Type="http://schemas.openxmlformats.org/officeDocument/2006/relationships/image" Target="../media/image1870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0.png"/><Relationship Id="rId19" Type="http://schemas.openxmlformats.org/officeDocument/2006/relationships/image" Target="../media/image201.png"/><Relationship Id="rId4" Type="http://schemas.openxmlformats.org/officeDocument/2006/relationships/image" Target="../media/image1860.png"/><Relationship Id="rId9" Type="http://schemas.openxmlformats.org/officeDocument/2006/relationships/image" Target="../media/image1910.png"/><Relationship Id="rId14" Type="http://schemas.openxmlformats.org/officeDocument/2006/relationships/image" Target="../media/image1960.png"/><Relationship Id="rId22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13" Type="http://schemas.openxmlformats.org/officeDocument/2006/relationships/image" Target="../media/image1871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185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18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79.png"/><Relationship Id="rId3" Type="http://schemas.openxmlformats.org/officeDocument/2006/relationships/image" Target="../media/image1750.png"/><Relationship Id="rId7" Type="http://schemas.openxmlformats.org/officeDocument/2006/relationships/image" Target="../media/image176.png"/><Relationship Id="rId12" Type="http://schemas.openxmlformats.org/officeDocument/2006/relationships/image" Target="../media/image178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0.png"/><Relationship Id="rId5" Type="http://schemas.openxmlformats.org/officeDocument/2006/relationships/image" Target="../media/image177.png"/><Relationship Id="rId10" Type="http://schemas.openxmlformats.org/officeDocument/2006/relationships/image" Target="../media/image1800.png"/><Relationship Id="rId4" Type="http://schemas.openxmlformats.org/officeDocument/2006/relationships/image" Target="../media/image176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2.png"/><Relationship Id="rId4" Type="http://schemas.openxmlformats.org/officeDocument/2006/relationships/image" Target="../media/image1560.png"/><Relationship Id="rId9" Type="http://schemas.openxmlformats.org/officeDocument/2006/relationships/image" Target="../media/image181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2828460" y="-469085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 smtClean="0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 smtClean="0"/>
                <a:t>(</a:t>
              </a:r>
              <a:r>
                <a:rPr lang="fr-BE" sz="1400" dirty="0" err="1"/>
                <a:t>b</a:t>
              </a:r>
              <a:r>
                <a:rPr lang="fr-BE" sz="1400" dirty="0" err="1" smtClean="0"/>
                <a:t>iopsy</a:t>
              </a:r>
              <a:r>
                <a:rPr lang="fr-BE" sz="1400" dirty="0" smtClean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 smtClean="0"/>
                <a:t>(</a:t>
              </a:r>
              <a:r>
                <a:rPr lang="fr-BE" sz="1400" dirty="0" err="1" smtClean="0"/>
                <a:t>organ</a:t>
              </a:r>
              <a:r>
                <a:rPr lang="fr-BE" sz="1400" dirty="0" smtClean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Microtomy</a:t>
              </a:r>
              <a:r>
                <a:rPr lang="fr-BE" dirty="0" smtClean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 smtClean="0"/>
                <a:t>Dehydrated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sample</a:t>
              </a:r>
              <a:r>
                <a:rPr lang="fr-BE" sz="1200" dirty="0" smtClean="0"/>
                <a:t> </a:t>
              </a:r>
            </a:p>
            <a:p>
              <a:r>
                <a:rPr lang="fr-BE" sz="1200" dirty="0" smtClean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Tissue </a:t>
              </a:r>
              <a:r>
                <a:rPr lang="fr-BE" sz="1200" dirty="0" err="1" smtClean="0"/>
                <a:t>embedded</a:t>
              </a:r>
              <a:r>
                <a:rPr lang="fr-BE" sz="1200" dirty="0" smtClean="0"/>
                <a:t> in a </a:t>
              </a:r>
              <a:r>
                <a:rPr lang="fr-BE" sz="1200" dirty="0" err="1" smtClean="0"/>
                <a:t>paraffin</a:t>
              </a:r>
              <a:r>
                <a:rPr lang="fr-BE" sz="1200" dirty="0" smtClean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Glass slide </a:t>
              </a:r>
              <a:r>
                <a:rPr lang="fr-BE" sz="1200" dirty="0" err="1" smtClean="0"/>
                <a:t>with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unstained</a:t>
              </a:r>
              <a:r>
                <a:rPr lang="fr-BE" sz="1200" dirty="0" smtClean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Glass slide </a:t>
              </a:r>
              <a:r>
                <a:rPr lang="fr-BE" sz="1200" dirty="0" err="1" smtClean="0"/>
                <a:t>with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stained</a:t>
              </a:r>
              <a:r>
                <a:rPr lang="fr-BE" sz="1200" dirty="0" smtClean="0"/>
                <a:t> tissue and </a:t>
              </a:r>
              <a:r>
                <a:rPr lang="fr-BE" sz="1200" dirty="0" err="1" smtClean="0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 smtClean="0"/>
                <a:t>Fixated</a:t>
              </a:r>
              <a:r>
                <a:rPr lang="fr-BE" sz="1200" dirty="0" smtClean="0"/>
                <a:t> </a:t>
              </a:r>
              <a:r>
                <a:rPr lang="fr-BE" sz="1200" dirty="0" err="1"/>
                <a:t>s</a:t>
              </a:r>
              <a:r>
                <a:rPr lang="fr-BE" sz="1200" dirty="0" err="1" smtClean="0"/>
                <a:t>ample</a:t>
              </a:r>
              <a:r>
                <a:rPr lang="fr-BE" sz="1200" dirty="0" smtClean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solidFill>
                  <a:schemeClr val="tx1"/>
                </a:solidFill>
              </a:rPr>
              <a:t>Extract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b="1" dirty="0" err="1" smtClean="0">
                <a:solidFill>
                  <a:schemeClr val="tx1"/>
                </a:solidFill>
              </a:rPr>
              <a:t>features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dirty="0" smtClean="0">
                <a:solidFill>
                  <a:schemeClr val="tx1"/>
                </a:solidFill>
              </a:rPr>
              <a:t>for </a:t>
            </a:r>
            <a:r>
              <a:rPr lang="fr-BE" dirty="0" err="1" smtClean="0">
                <a:solidFill>
                  <a:schemeClr val="tx1"/>
                </a:solidFill>
              </a:rPr>
              <a:t>left</a:t>
            </a:r>
            <a:r>
              <a:rPr lang="fr-BE" dirty="0" smtClean="0">
                <a:solidFill>
                  <a:schemeClr val="tx1"/>
                </a:solidFill>
              </a:rPr>
              <a:t>-out </a:t>
            </a:r>
            <a:r>
              <a:rPr lang="fr-BE" dirty="0" err="1" smtClean="0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 smtClean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 smtClean="0"/>
                  <a:t>INPUT:</a:t>
                </a:r>
                <a:r>
                  <a:rPr lang="fr-BE" dirty="0" smtClean="0"/>
                  <a:t> a </a:t>
                </a:r>
                <a:r>
                  <a:rPr lang="fr-BE" dirty="0" err="1" smtClean="0"/>
                  <a:t>left</a:t>
                </a:r>
                <a:r>
                  <a:rPr lang="fr-BE" dirty="0" smtClean="0"/>
                  <a:t> out </a:t>
                </a:r>
                <a:r>
                  <a:rPr lang="fr-BE" dirty="0" err="1" smtClean="0"/>
                  <a:t>task</a:t>
                </a:r>
                <a:r>
                  <a:rPr lang="fr-B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r>
                  <a:rPr lang="en-GB" b="1" dirty="0" smtClean="0"/>
                  <a:t>OUTPUT</a:t>
                </a:r>
                <a:r>
                  <a:rPr lang="en-GB" dirty="0" smtClean="0"/>
                  <a:t>: an transfer evaluation score (computed on left out task validation set)</a:t>
                </a:r>
                <a:endParaRPr lang="en-GB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 smtClean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trained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 smtClean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 smtClean="0"/>
                  <a:t>Rank matrix </a:t>
                </a:r>
              </a:p>
              <a:p>
                <a:pPr algn="ctr"/>
                <a:r>
                  <a:rPr lang="fr-BE" sz="1400" dirty="0" smtClean="0"/>
                  <a:t>(</a:t>
                </a:r>
                <a:r>
                  <a:rPr lang="fr-BE" sz="1400" dirty="0" err="1" smtClean="0"/>
                  <a:t>with</a:t>
                </a:r>
                <a:r>
                  <a:rPr lang="fr-BE" sz="1400" dirty="0" smtClean="0"/>
                  <a:t> </a:t>
                </a:r>
                <a:r>
                  <a:rPr lang="fr-BE" sz="1400" dirty="0" err="1" smtClean="0"/>
                  <a:t>task</a:t>
                </a:r>
                <a:r>
                  <a:rPr lang="fr-BE" sz="1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/>
                        </m:ctrlPr>
                      </m:sSubPr>
                      <m:e>
                        <m:r>
                          <a:rPr lang="fr-BE" sz="1400" b="0" i="1" smtClean="0"/>
                          <m:t>𝐷</m:t>
                        </m:r>
                      </m:e>
                      <m:sub>
                        <m:r>
                          <a:rPr lang="fr-BE" sz="1400" b="0" i="1" smtClean="0"/>
                          <m:t>𝑘</m:t>
                        </m:r>
                      </m:sub>
                    </m:sSub>
                  </m:oMath>
                </a14:m>
                <a:r>
                  <a:rPr lang="fr-BE" sz="1400" dirty="0" smtClean="0"/>
                  <a:t> ignored)</a:t>
                </a:r>
                <a:endParaRPr lang="en-GB" sz="1400" dirty="0"/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 smtClean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blipFill>
                <a:blip r:embed="rId11"/>
                <a:stretch>
                  <a:fillRect l="-1274" t="-2667" r="-2229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 smtClean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evaluation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for comparison to other approaches.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 smtClean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357</Words>
  <Application>Microsoft Office PowerPoint</Application>
  <PresentationFormat>Grand écran</PresentationFormat>
  <Paragraphs>299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53</cp:revision>
  <dcterms:created xsi:type="dcterms:W3CDTF">2021-10-28T12:21:33Z</dcterms:created>
  <dcterms:modified xsi:type="dcterms:W3CDTF">2022-07-18T22:56:10Z</dcterms:modified>
</cp:coreProperties>
</file>